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4"/>
  </p:sldMasterIdLst>
  <p:notesMasterIdLst>
    <p:notesMasterId r:id="rId5"/>
  </p:notesMasterIdLst>
  <p:sldIdLst>
    <p:sldId id="256" r:id="rId6"/>
  </p:sldIdLst>
  <p:sldSz cy="18288000" cx="10287000"/>
  <p:notesSz cx="6858000" cy="9144000"/>
  <p:embeddedFontLst>
    <p:embeddedFont>
      <p:font typeface="Helvetica Neue"/>
      <p:regular r:id="rId7"/>
      <p:bold r:id="rId8"/>
      <p:italic r:id="rId9"/>
      <p:boldItalic r:id="rId10"/>
    </p:embeddedFont>
    <p:embeddedFont>
      <p:font typeface="Nunito Sans"/>
      <p:bold r:id="rId11"/>
      <p:boldItalic r:id="rId12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  <p:ext uri="GoogleSlidesCustomDataVersion2">
      <go:slidesCustomData xmlns:go="http://customooxmlschemas.google.com/" r:id="rId13" roundtripDataSignature="AMtx7mhFGrSSkKCERJFtT4COk1/s4Fgpa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font" Target="fonts/NunitoSans-bold.fntdata"/><Relationship Id="rId10" Type="http://schemas.openxmlformats.org/officeDocument/2006/relationships/font" Target="fonts/HelveticaNeue-boldItalic.fntdata"/><Relationship Id="rId13" Type="http://customschemas.google.com/relationships/presentationmetadata" Target="metadata"/><Relationship Id="rId12" Type="http://schemas.openxmlformats.org/officeDocument/2006/relationships/font" Target="fonts/NunitoSans-boldItalic.fntdata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font" Target="fonts/HelveticaNeue-italic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font" Target="fonts/HelveticaNeue-regular.fntdata"/><Relationship Id="rId8" Type="http://schemas.openxmlformats.org/officeDocument/2006/relationships/font" Target="fonts/HelveticaNeue-bold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3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3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" name="Google Shape;14;p3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2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2"/>
          <p:cNvSpPr txBox="1"/>
          <p:nvPr>
            <p:ph idx="1" type="body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12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2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2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3"/>
          <p:cNvSpPr txBox="1"/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3"/>
          <p:cNvSpPr txBox="1"/>
          <p:nvPr>
            <p:ph idx="1" type="body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13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3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13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4"/>
          <p:cNvSpPr txBox="1"/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4"/>
          <p:cNvSpPr txBox="1"/>
          <p:nvPr>
            <p:ph idx="1"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18" name="Google Shape;18;p4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4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5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5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4" name="Google Shape;24;p5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5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5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6"/>
          <p:cNvSpPr txBox="1"/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b="1" sz="4000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6"/>
          <p:cNvSpPr txBox="1"/>
          <p:nvPr>
            <p:ph idx="1" type="body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30" name="Google Shape;30;p6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6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6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7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7"/>
          <p:cNvSpPr txBox="1"/>
          <p:nvPr>
            <p:ph idx="1" type="body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36" name="Google Shape;36;p7"/>
          <p:cNvSpPr txBox="1"/>
          <p:nvPr>
            <p:ph idx="2" type="body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37" name="Google Shape;37;p7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7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7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8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8"/>
          <p:cNvSpPr txBox="1"/>
          <p:nvPr>
            <p:ph idx="1" type="body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3" name="Google Shape;43;p8"/>
          <p:cNvSpPr txBox="1"/>
          <p:nvPr>
            <p:ph idx="2" type="body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44" name="Google Shape;44;p8"/>
          <p:cNvSpPr txBox="1"/>
          <p:nvPr>
            <p:ph idx="3" type="body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5" name="Google Shape;45;p8"/>
          <p:cNvSpPr txBox="1"/>
          <p:nvPr>
            <p:ph idx="4" type="body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46" name="Google Shape;46;p8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8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8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9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9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9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9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0"/>
          <p:cNvSpPr txBox="1"/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10"/>
          <p:cNvSpPr txBox="1"/>
          <p:nvPr>
            <p:ph idx="1" type="body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indent="-381000" lvl="2" marL="1371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indent="-355600" lvl="4" marL="22860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indent="-355600" lvl="5" marL="27432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57" name="Google Shape;57;p10"/>
          <p:cNvSpPr txBox="1"/>
          <p:nvPr>
            <p:ph idx="2" type="body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58" name="Google Shape;58;p10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10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0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1"/>
          <p:cNvSpPr txBox="1"/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1"/>
          <p:cNvSpPr/>
          <p:nvPr>
            <p:ph idx="2" type="pic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1"/>
          <p:cNvSpPr txBox="1"/>
          <p:nvPr>
            <p:ph idx="1" type="body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65" name="Google Shape;65;p11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1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1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2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2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2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2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/>
          <p:cNvSpPr/>
          <p:nvPr/>
        </p:nvSpPr>
        <p:spPr>
          <a:xfrm>
            <a:off x="0" y="0"/>
            <a:ext cx="10287000" cy="5894132"/>
          </a:xfrm>
          <a:custGeom>
            <a:rect b="b" l="l" r="r" t="t"/>
            <a:pathLst>
              <a:path extrusionOk="0" h="5894132" w="10287000">
                <a:moveTo>
                  <a:pt x="0" y="0"/>
                </a:moveTo>
                <a:lnTo>
                  <a:pt x="10287000" y="0"/>
                </a:lnTo>
                <a:lnTo>
                  <a:pt x="10287000" y="5894132"/>
                </a:lnTo>
                <a:lnTo>
                  <a:pt x="0" y="5894132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-118159" l="0" r="0" t="0"/>
            </a:stretch>
          </a:blipFill>
          <a:ln>
            <a:noFill/>
          </a:ln>
        </p:spPr>
      </p:sp>
      <p:sp>
        <p:nvSpPr>
          <p:cNvPr id="85" name="Google Shape;85;p1"/>
          <p:cNvSpPr/>
          <p:nvPr/>
        </p:nvSpPr>
        <p:spPr>
          <a:xfrm>
            <a:off x="0" y="17259300"/>
            <a:ext cx="10287000" cy="2403291"/>
          </a:xfrm>
          <a:custGeom>
            <a:rect b="b" l="l" r="r" t="t"/>
            <a:pathLst>
              <a:path extrusionOk="0" h="2403291" w="10287000">
                <a:moveTo>
                  <a:pt x="0" y="0"/>
                </a:moveTo>
                <a:lnTo>
                  <a:pt x="10287000" y="0"/>
                </a:lnTo>
                <a:lnTo>
                  <a:pt x="10287000" y="2403291"/>
                </a:lnTo>
                <a:lnTo>
                  <a:pt x="0" y="2403291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 b="0" l="0" r="0" t="-128211"/>
            </a:stretch>
          </a:blipFill>
          <a:ln>
            <a:noFill/>
          </a:ln>
        </p:spPr>
      </p:sp>
      <p:sp>
        <p:nvSpPr>
          <p:cNvPr id="86" name="Google Shape;86;p1"/>
          <p:cNvSpPr txBox="1"/>
          <p:nvPr/>
        </p:nvSpPr>
        <p:spPr>
          <a:xfrm>
            <a:off x="665650" y="2422632"/>
            <a:ext cx="4954471" cy="172917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07008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3196" u="none" cap="none" strike="noStrike">
                <a:solidFill>
                  <a:srgbClr val="0EC998"/>
                </a:solidFill>
                <a:latin typeface="Nunito Sans"/>
                <a:ea typeface="Nunito Sans"/>
                <a:cs typeface="Nunito Sans"/>
                <a:sym typeface="Nunito Sans"/>
              </a:rPr>
              <a:t>TÍTULO DO TRABALHO </a:t>
            </a:r>
            <a:endParaRPr/>
          </a:p>
          <a:p>
            <a:pPr indent="0" lvl="0" marL="0" marR="0" rtl="0" algn="l">
              <a:lnSpc>
                <a:spcPct val="107008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3196" u="none" cap="none" strike="noStrike">
                <a:solidFill>
                  <a:srgbClr val="0EC998"/>
                </a:solidFill>
                <a:latin typeface="Nunito Sans"/>
                <a:ea typeface="Nunito Sans"/>
                <a:cs typeface="Nunito Sans"/>
                <a:sym typeface="Nunito Sans"/>
              </a:rPr>
              <a:t>LOREM IPSUM DOLOR SIT AMET</a:t>
            </a:r>
            <a:endParaRPr/>
          </a:p>
          <a:p>
            <a:pPr indent="0" lvl="0" marL="0" marR="0" rtl="0" algn="l">
              <a:lnSpc>
                <a:spcPct val="107008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3196" u="none" cap="none" strike="noStrike">
              <a:solidFill>
                <a:srgbClr val="0EC998"/>
              </a:solidFill>
              <a:latin typeface="Nunito Sans"/>
              <a:ea typeface="Nunito Sans"/>
              <a:cs typeface="Nunito Sans"/>
              <a:sym typeface="Nunito Sans"/>
            </a:endParaRPr>
          </a:p>
        </p:txBody>
      </p:sp>
      <p:sp>
        <p:nvSpPr>
          <p:cNvPr id="87" name="Google Shape;87;p1"/>
          <p:cNvSpPr txBox="1"/>
          <p:nvPr/>
        </p:nvSpPr>
        <p:spPr>
          <a:xfrm>
            <a:off x="665650" y="3893199"/>
            <a:ext cx="4699790" cy="40239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3999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208" u="none" cap="none" strike="noStrike">
                <a:solidFill>
                  <a:srgbClr val="010184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SUBTÍTULO (SE TIVER)</a:t>
            </a:r>
            <a:endParaRPr/>
          </a:p>
        </p:txBody>
      </p:sp>
      <p:sp>
        <p:nvSpPr>
          <p:cNvPr id="88" name="Google Shape;88;p1"/>
          <p:cNvSpPr txBox="1"/>
          <p:nvPr/>
        </p:nvSpPr>
        <p:spPr>
          <a:xfrm>
            <a:off x="665650" y="4473216"/>
            <a:ext cx="4827000" cy="8157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3999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208" u="none" cap="none" strike="noStrike">
                <a:solidFill>
                  <a:srgbClr val="010184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NOME DO AUTOR/</a:t>
            </a:r>
            <a:r>
              <a:rPr b="1" lang="en-US" sz="2208">
                <a:solidFill>
                  <a:srgbClr val="010184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ES</a:t>
            </a:r>
            <a:endParaRPr/>
          </a:p>
          <a:p>
            <a:pPr indent="0" lvl="0" marL="0" marR="0" rtl="0" algn="l">
              <a:lnSpc>
                <a:spcPct val="13999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208" u="none" cap="none" strike="noStrike">
                <a:solidFill>
                  <a:srgbClr val="010184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email@email.com</a:t>
            </a:r>
            <a:endParaRPr/>
          </a:p>
        </p:txBody>
      </p:sp>
      <p:sp>
        <p:nvSpPr>
          <p:cNvPr id="89" name="Google Shape;89;p1"/>
          <p:cNvSpPr txBox="1"/>
          <p:nvPr/>
        </p:nvSpPr>
        <p:spPr>
          <a:xfrm>
            <a:off x="665650" y="7187425"/>
            <a:ext cx="8061000" cy="345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8998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496" u="sng" cap="none" strike="noStrike">
                <a:solidFill>
                  <a:srgbClr val="0EC998"/>
                </a:solidFill>
                <a:latin typeface="Nunito Sans"/>
                <a:ea typeface="Nunito Sans"/>
                <a:cs typeface="Nunito Sans"/>
                <a:sym typeface="Nunito Sans"/>
              </a:rPr>
              <a:t>SUGESTÃO</a:t>
            </a:r>
            <a:r>
              <a:rPr b="1" i="0" lang="en-US" sz="2496" u="none" cap="none" strike="noStrike">
                <a:solidFill>
                  <a:srgbClr val="0EC998"/>
                </a:solidFill>
                <a:latin typeface="Nunito Sans"/>
                <a:ea typeface="Nunito Sans"/>
                <a:cs typeface="Nunito Sans"/>
                <a:sym typeface="Nunito Sans"/>
              </a:rPr>
              <a:t> DE CONTEÚDO </a:t>
            </a:r>
            <a:r>
              <a:rPr b="1" i="0" lang="en-US" sz="1895" u="none" cap="none" strike="noStrike">
                <a:solidFill>
                  <a:srgbClr val="0EC998"/>
                </a:solidFill>
                <a:latin typeface="Nunito Sans"/>
                <a:ea typeface="Nunito Sans"/>
                <a:cs typeface="Nunito Sans"/>
                <a:sym typeface="Nunito Sans"/>
              </a:rPr>
              <a:t>(PARA RELATO DE PESQUISA)</a:t>
            </a:r>
            <a:endParaRPr sz="100"/>
          </a:p>
        </p:txBody>
      </p:sp>
      <p:sp>
        <p:nvSpPr>
          <p:cNvPr id="90" name="Google Shape;90;p1"/>
          <p:cNvSpPr txBox="1"/>
          <p:nvPr/>
        </p:nvSpPr>
        <p:spPr>
          <a:xfrm>
            <a:off x="665650" y="7758312"/>
            <a:ext cx="7853700" cy="4146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-238380" lvl="1" marL="476761" marR="0" rtl="0" algn="l">
              <a:lnSpc>
                <a:spcPct val="139990"/>
              </a:lnSpc>
              <a:spcBef>
                <a:spcPts val="0"/>
              </a:spcBef>
              <a:spcAft>
                <a:spcPts val="0"/>
              </a:spcAft>
              <a:buClr>
                <a:srgbClr val="010184"/>
              </a:buClr>
              <a:buSzPts val="2208"/>
              <a:buFont typeface="Arial"/>
              <a:buChar char="•"/>
            </a:pPr>
            <a:r>
              <a:rPr b="0" i="0" lang="en-US" sz="2108" u="none" cap="none" strike="noStrike">
                <a:solidFill>
                  <a:srgbClr val="010184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INTRODUÇÃO COM JUSTIFICATIVA, OBJE</a:t>
            </a:r>
            <a:r>
              <a:rPr b="0" i="0" lang="en-US" sz="2208" u="none" cap="none" strike="noStrike">
                <a:solidFill>
                  <a:srgbClr val="010184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TIVOS</a:t>
            </a:r>
            <a:endParaRPr/>
          </a:p>
          <a:p>
            <a:pPr indent="-238380" lvl="1" marL="476761" marR="0" rtl="0" algn="l">
              <a:lnSpc>
                <a:spcPct val="139990"/>
              </a:lnSpc>
              <a:spcBef>
                <a:spcPts val="0"/>
              </a:spcBef>
              <a:spcAft>
                <a:spcPts val="0"/>
              </a:spcAft>
              <a:buClr>
                <a:srgbClr val="010184"/>
              </a:buClr>
              <a:buSzPts val="2208"/>
              <a:buFont typeface="Arial"/>
              <a:buChar char="•"/>
            </a:pPr>
            <a:r>
              <a:rPr b="0" i="0" lang="en-US" sz="2208" u="none" cap="none" strike="noStrike">
                <a:solidFill>
                  <a:srgbClr val="010184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MATERIAL E MÉTODOS</a:t>
            </a:r>
            <a:endParaRPr/>
          </a:p>
          <a:p>
            <a:pPr indent="-238380" lvl="1" marL="476761" marR="0" rtl="0" algn="l">
              <a:lnSpc>
                <a:spcPct val="139990"/>
              </a:lnSpc>
              <a:spcBef>
                <a:spcPts val="0"/>
              </a:spcBef>
              <a:spcAft>
                <a:spcPts val="0"/>
              </a:spcAft>
              <a:buClr>
                <a:srgbClr val="010184"/>
              </a:buClr>
              <a:buSzPts val="2208"/>
              <a:buFont typeface="Arial"/>
              <a:buChar char="•"/>
            </a:pPr>
            <a:r>
              <a:rPr b="0" i="0" lang="en-US" sz="2208" u="none" cap="none" strike="noStrike">
                <a:solidFill>
                  <a:srgbClr val="010184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RESULTADOS </a:t>
            </a:r>
            <a:endParaRPr/>
          </a:p>
          <a:p>
            <a:pPr indent="-238380" lvl="1" marL="476761" marR="0" rtl="0" algn="l">
              <a:lnSpc>
                <a:spcPct val="139990"/>
              </a:lnSpc>
              <a:spcBef>
                <a:spcPts val="0"/>
              </a:spcBef>
              <a:spcAft>
                <a:spcPts val="0"/>
              </a:spcAft>
              <a:buClr>
                <a:srgbClr val="010184"/>
              </a:buClr>
              <a:buSzPts val="2208"/>
              <a:buFont typeface="Arial"/>
              <a:buChar char="•"/>
            </a:pPr>
            <a:r>
              <a:rPr b="0" i="0" lang="en-US" sz="2208" u="none" cap="none" strike="noStrike">
                <a:solidFill>
                  <a:srgbClr val="010184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DISCUSSÃO E CONCLUSÃO</a:t>
            </a:r>
            <a:endParaRPr/>
          </a:p>
          <a:p>
            <a:pPr indent="-238380" lvl="1" marL="476761" marR="0" rtl="0" algn="l">
              <a:lnSpc>
                <a:spcPct val="139990"/>
              </a:lnSpc>
              <a:spcBef>
                <a:spcPts val="0"/>
              </a:spcBef>
              <a:spcAft>
                <a:spcPts val="0"/>
              </a:spcAft>
              <a:buClr>
                <a:srgbClr val="010184"/>
              </a:buClr>
              <a:buSzPts val="2208"/>
              <a:buFont typeface="Arial"/>
              <a:buChar char="•"/>
            </a:pPr>
            <a:r>
              <a:rPr b="0" i="0" lang="en-US" sz="2208" u="none" cap="none" strike="noStrike">
                <a:solidFill>
                  <a:srgbClr val="010184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APOIO FINANCEIRO</a:t>
            </a:r>
            <a:endParaRPr/>
          </a:p>
          <a:p>
            <a:pPr indent="-238380" lvl="1" marL="476761" marR="0" rtl="0" algn="l">
              <a:lnSpc>
                <a:spcPct val="139990"/>
              </a:lnSpc>
              <a:spcBef>
                <a:spcPts val="0"/>
              </a:spcBef>
              <a:spcAft>
                <a:spcPts val="0"/>
              </a:spcAft>
              <a:buClr>
                <a:srgbClr val="010184"/>
              </a:buClr>
              <a:buSzPts val="2208"/>
              <a:buFont typeface="Arial"/>
              <a:buChar char="•"/>
            </a:pPr>
            <a:r>
              <a:rPr b="0" i="0" lang="en-US" sz="2208" u="none" cap="none" strike="noStrike">
                <a:solidFill>
                  <a:srgbClr val="010184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AGRADECIMENTOS (OPCIONAL)</a:t>
            </a:r>
            <a:endParaRPr/>
          </a:p>
          <a:p>
            <a:pPr indent="-238380" lvl="1" marL="476761" marR="0" rtl="0" algn="l">
              <a:lnSpc>
                <a:spcPct val="139990"/>
              </a:lnSpc>
              <a:spcBef>
                <a:spcPts val="0"/>
              </a:spcBef>
              <a:spcAft>
                <a:spcPts val="0"/>
              </a:spcAft>
              <a:buClr>
                <a:srgbClr val="010184"/>
              </a:buClr>
              <a:buSzPts val="2208"/>
              <a:buFont typeface="Arial"/>
              <a:buChar char="•"/>
            </a:pPr>
            <a:r>
              <a:rPr b="0" i="0" lang="en-US" sz="2208" u="none" cap="none" strike="noStrike">
                <a:solidFill>
                  <a:srgbClr val="010184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REFERÊNCIA NO RODAPÉ, QUANDO FOR CITADO ALGUM DADO DA LITERATURA.</a:t>
            </a:r>
            <a:endParaRPr/>
          </a:p>
          <a:p>
            <a:pPr indent="0" lvl="0" marL="0" marR="0" rtl="0" algn="l">
              <a:lnSpc>
                <a:spcPct val="13999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208" u="none" cap="none" strike="noStrike">
              <a:solidFill>
                <a:srgbClr val="010184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91" name="Google Shape;91;p1"/>
          <p:cNvSpPr txBox="1"/>
          <p:nvPr/>
        </p:nvSpPr>
        <p:spPr>
          <a:xfrm>
            <a:off x="747275" y="13889650"/>
            <a:ext cx="9122400" cy="419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8998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695">
                <a:solidFill>
                  <a:srgbClr val="0EC998"/>
                </a:solidFill>
                <a:latin typeface="Nunito Sans"/>
                <a:ea typeface="Nunito Sans"/>
                <a:cs typeface="Nunito Sans"/>
                <a:sym typeface="Nunito Sans"/>
              </a:rPr>
              <a:t>Fonte e tamanho ficam ao seu critério assim como a utilização de imagens e figuras</a:t>
            </a:r>
            <a:endParaRPr sz="10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2006-08-16T00:00:00Z</dcterms:created>
</cp:coreProperties>
</file>